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5B99-2B49-4DC9-B344-65051CE7E26A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5A1C-1A7B-40C6-B29D-8A0FB205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5A1C-1A7B-40C6-B29D-8A0FB20538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0B611E-9030-6347-A1E9-DB22FF8B2D50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6F110-41C9-6843-A3E7-E5D29D34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Notebook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Reynolds</a:t>
            </a:r>
            <a:endParaRPr lang="en-US" dirty="0" smtClean="0"/>
          </a:p>
          <a:p>
            <a:r>
              <a:rPr lang="en-US" dirty="0" smtClean="0"/>
              <a:t>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60744"/>
            <a:ext cx="7662864" cy="4282662"/>
          </a:xfrm>
        </p:spPr>
        <p:txBody>
          <a:bodyPr>
            <a:normAutofit/>
          </a:bodyPr>
          <a:lstStyle/>
          <a:p>
            <a:r>
              <a:rPr lang="en-US" dirty="0" smtClean="0"/>
              <a:t>Content: Your cover should have the following basic elements in writing somewhere </a:t>
            </a:r>
            <a:r>
              <a:rPr lang="en-US" b="1" dirty="0" smtClean="0"/>
              <a:t>on the cover </a:t>
            </a:r>
            <a:r>
              <a:rPr lang="en-US" dirty="0" smtClean="0"/>
              <a:t>and easily readable: </a:t>
            </a:r>
          </a:p>
          <a:p>
            <a:pPr lvl="1"/>
            <a:r>
              <a:rPr lang="en-US" dirty="0" smtClean="0"/>
              <a:t>The name of the course</a:t>
            </a:r>
          </a:p>
          <a:p>
            <a:pPr lvl="1"/>
            <a:r>
              <a:rPr lang="en-US" dirty="0" smtClean="0"/>
              <a:t>The words: Interactive Student Notebook </a:t>
            </a:r>
          </a:p>
          <a:p>
            <a:pPr lvl="1"/>
            <a:r>
              <a:rPr lang="en-US" dirty="0" smtClean="0"/>
              <a:t>The class period </a:t>
            </a:r>
          </a:p>
          <a:p>
            <a:pPr lvl="1"/>
            <a:r>
              <a:rPr lang="en-US" dirty="0" smtClean="0"/>
              <a:t>The school year</a:t>
            </a:r>
          </a:p>
          <a:p>
            <a:pPr lvl="1"/>
            <a:r>
              <a:rPr lang="en-US" dirty="0" smtClean="0"/>
              <a:t>Teacher’s Name: </a:t>
            </a:r>
            <a:r>
              <a:rPr lang="en-US" dirty="0" smtClean="0"/>
              <a:t>Ms. Reynolds</a:t>
            </a:r>
            <a:endParaRPr lang="en-US" dirty="0" smtClean="0"/>
          </a:p>
          <a:p>
            <a:pPr lvl="1"/>
            <a:r>
              <a:rPr lang="en-US" dirty="0" smtClean="0"/>
              <a:t>Your name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One- Author 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7693652" cy="3252788"/>
          </a:xfrm>
        </p:spPr>
        <p:txBody>
          <a:bodyPr/>
          <a:lstStyle/>
          <a:p>
            <a:r>
              <a:rPr lang="en-US" dirty="0" smtClean="0"/>
              <a:t>Requirements: Divide into four sections</a:t>
            </a:r>
          </a:p>
          <a:p>
            <a:pPr lvl="1"/>
            <a:r>
              <a:rPr lang="en-US" dirty="0" smtClean="0"/>
              <a:t>Upper Left- About Me: (short self-description)</a:t>
            </a:r>
          </a:p>
          <a:p>
            <a:pPr lvl="1"/>
            <a:r>
              <a:rPr lang="en-US" dirty="0" smtClean="0"/>
              <a:t>Upper Right- Post-Secondary Plans (what you will do after high school)</a:t>
            </a:r>
            <a:endParaRPr lang="en-US" dirty="0" smtClean="0"/>
          </a:p>
          <a:p>
            <a:pPr lvl="1"/>
            <a:r>
              <a:rPr lang="en-US" dirty="0" smtClean="0"/>
              <a:t>Lower Left- Favorite Part of History &amp; An Explanation</a:t>
            </a:r>
          </a:p>
          <a:p>
            <a:pPr lvl="1"/>
            <a:r>
              <a:rPr lang="en-US" dirty="0" smtClean="0"/>
              <a:t>Lower Right- Three people you’d like to have dinner with and why? Dead or alive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Two-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Copy the following policies onto page two (back of author’s page)</a:t>
            </a:r>
          </a:p>
          <a:p>
            <a:r>
              <a:rPr lang="en-US" dirty="0" smtClean="0"/>
              <a:t>Care </a:t>
            </a:r>
            <a:r>
              <a:rPr lang="en-US" dirty="0" smtClean="0"/>
              <a:t>and upkeep of notebook is student’s responsibility!</a:t>
            </a:r>
          </a:p>
          <a:p>
            <a:r>
              <a:rPr lang="en-US" dirty="0" smtClean="0"/>
              <a:t>Notebook must be brought to class daily </a:t>
            </a:r>
            <a:endParaRPr lang="en-US" dirty="0" smtClean="0"/>
          </a:p>
          <a:p>
            <a:r>
              <a:rPr lang="en-US" dirty="0" smtClean="0"/>
              <a:t>Notebook </a:t>
            </a:r>
            <a:r>
              <a:rPr lang="en-US" dirty="0" smtClean="0"/>
              <a:t>will be assessed at </a:t>
            </a:r>
            <a:r>
              <a:rPr lang="en-US" dirty="0" smtClean="0"/>
              <a:t>teacher’s discretion</a:t>
            </a:r>
            <a:endParaRPr lang="en-US" dirty="0" smtClean="0"/>
          </a:p>
          <a:p>
            <a:r>
              <a:rPr lang="en-US" dirty="0" smtClean="0"/>
              <a:t>Notebook will be kept up to date despite absences, excused or unexcused.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9193"/>
            <a:ext cx="8229600" cy="1143000"/>
          </a:xfrm>
        </p:spPr>
        <p:txBody>
          <a:bodyPr/>
          <a:lstStyle/>
          <a:p>
            <a:r>
              <a:rPr lang="en-US" dirty="0" smtClean="0"/>
              <a:t>Page Two Continued-Highlighting Guide </a:t>
            </a:r>
            <a:br>
              <a:rPr lang="en-US" dirty="0" smtClean="0"/>
            </a:br>
            <a:r>
              <a:rPr lang="en-US" dirty="0" smtClean="0"/>
              <a:t>(below Policies)</a:t>
            </a:r>
            <a:endParaRPr lang="en-US" dirty="0"/>
          </a:p>
        </p:txBody>
      </p:sp>
      <p:pic>
        <p:nvPicPr>
          <p:cNvPr id="7" name="Content Placeholder 6" descr="IMG_179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590" r="-30590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32206" y="6037263"/>
            <a:ext cx="631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       Choose your own colors for your highlighting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Pages 3-7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414033"/>
              </p:ext>
            </p:extLst>
          </p:nvPr>
        </p:nvGraphicFramePr>
        <p:xfrm>
          <a:off x="739775" y="2770188"/>
          <a:ext cx="76628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288"/>
                <a:gridCol w="2554288"/>
                <a:gridCol w="2554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 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by </a:t>
                      </a:r>
                      <a:r>
                        <a:rPr lang="en-US" dirty="0" smtClean="0"/>
                        <a:t>7/27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Guidelines/Rules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Complet</a:t>
                      </a:r>
                      <a:r>
                        <a:rPr lang="en-US" baseline="0" smtClean="0"/>
                        <a:t>e by </a:t>
                      </a:r>
                      <a:r>
                        <a:rPr lang="en-US" smtClean="0"/>
                        <a:t>7/27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r>
                        <a:rPr lang="en-US" baseline="0" dirty="0" smtClean="0"/>
                        <a:t> of Contents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345</TotalTime>
  <Words>203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Calisto MT</vt:lpstr>
      <vt:lpstr>Wingdings</vt:lpstr>
      <vt:lpstr>Genesis</vt:lpstr>
      <vt:lpstr>Interactive Notebook Requirements</vt:lpstr>
      <vt:lpstr>Cover Page</vt:lpstr>
      <vt:lpstr>Page One- Author Page</vt:lpstr>
      <vt:lpstr>Page Two- Policies</vt:lpstr>
      <vt:lpstr>Page Two Continued-Highlighting Guide  (below Policies)</vt:lpstr>
      <vt:lpstr>Table of Contents Pages 3-7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 Requirements</dc:title>
  <dc:creator>Elizabeth Schley</dc:creator>
  <cp:lastModifiedBy>Reynolds, Allison</cp:lastModifiedBy>
  <cp:revision>12</cp:revision>
  <dcterms:created xsi:type="dcterms:W3CDTF">2013-08-09T12:03:15Z</dcterms:created>
  <dcterms:modified xsi:type="dcterms:W3CDTF">2015-07-21T15:00:43Z</dcterms:modified>
</cp:coreProperties>
</file>